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F06C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00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DB07B-CE68-0B4D-BAFB-5A4458E8D7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2FE45-E0BE-3F44-A06D-AF6D34A42A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5CE4C-7A40-BC46-8673-1DE1AF47A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9CDFD-9060-4E41-9249-B7738A0C55D2}" type="datetimeFigureOut">
              <a:rPr lang="en-DE" smtClean="0"/>
              <a:t>04.04.22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F6542-67CF-2D47-AC83-E72FB536A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99EDC-A134-AA45-B315-596C56E95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AB14A-B984-624A-A5C0-BB4980D3F96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6482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2AEAD-5358-8641-802E-1D4B3137D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05DF0-886C-9044-ADC4-7B5DF9BCD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58211-B150-A049-BB97-09A7152B3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9CDFD-9060-4E41-9249-B7738A0C55D2}" type="datetimeFigureOut">
              <a:rPr lang="en-DE" smtClean="0"/>
              <a:t>04.04.22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9ADAC-82A9-384B-959D-8F1696A6E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A9F7B-520D-1542-8A69-4E81AA69A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AB14A-B984-624A-A5C0-BB4980D3F96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8878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B2E981-5514-4946-9D26-1BEAD3448E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9C8159-350B-8643-868B-AB60CBE152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DCF8F-032C-7F4D-8CF5-3E4E3F7B1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9CDFD-9060-4E41-9249-B7738A0C55D2}" type="datetimeFigureOut">
              <a:rPr lang="en-DE" smtClean="0"/>
              <a:t>04.04.22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8958E-CB6F-9C40-95E8-89219757D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7C0AB-6E5C-1B4C-973C-B468F9C68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AB14A-B984-624A-A5C0-BB4980D3F96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77613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DAF5A-659B-B249-A3DD-986CE020B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859FF-8D40-A14E-B88E-E69BEDD2C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36DE4-0C17-3B48-96F2-E62D7112B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9CDFD-9060-4E41-9249-B7738A0C55D2}" type="datetimeFigureOut">
              <a:rPr lang="en-DE" smtClean="0"/>
              <a:t>04.04.22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DBB32-2C6A-F64F-B2CE-9501A3ECE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28C04-1E79-5542-9EE5-66E231E36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AB14A-B984-624A-A5C0-BB4980D3F96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90036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54B6E-4C85-0B43-A8E2-9338BF195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7986B-654A-B942-9F79-72829E806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118E8-4994-4C49-840A-65C8C756C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9CDFD-9060-4E41-9249-B7738A0C55D2}" type="datetimeFigureOut">
              <a:rPr lang="en-DE" smtClean="0"/>
              <a:t>04.04.22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677E9-7DDB-3349-981C-225F155CB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0EA0D-6EC8-9141-8D25-2D945F155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AB14A-B984-624A-A5C0-BB4980D3F96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26507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0AF2-490B-D940-845F-085D5B845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3EEC4-68BF-0342-9DF6-CF39D10E95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B5750D-C330-1246-82B1-652DF8CC10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35471-C0D3-7A4D-8840-5A8324DC8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9CDFD-9060-4E41-9249-B7738A0C55D2}" type="datetimeFigureOut">
              <a:rPr lang="en-DE" smtClean="0"/>
              <a:t>04.04.22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3A93F1-A996-A848-99C8-E8BADB5E9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21F371-0A9C-C549-AD84-673C92587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AB14A-B984-624A-A5C0-BB4980D3F96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63910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0E6CC-DF46-E44C-81D4-2FFBEAB24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E4B8F7-15C0-A147-9AA7-570CA2583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974081-A182-E94F-BA80-C208EE5B64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263FD6-CEDF-1541-8C91-DFE62DF6B0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FAFE4F-BC74-4248-882A-7C5F0E09D5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C20F4E-E813-304C-8742-DD8696CF0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9CDFD-9060-4E41-9249-B7738A0C55D2}" type="datetimeFigureOut">
              <a:rPr lang="en-DE" smtClean="0"/>
              <a:t>04.04.22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1A692B-272E-7F48-989D-750BDDA5A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A259E7-B35E-D440-83E0-F3EDA0372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AB14A-B984-624A-A5C0-BB4980D3F96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78221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AF0E-08C5-1D42-B6A7-33CC357B3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225F0E-67DF-FB41-AAA3-D42F6A5F3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9CDFD-9060-4E41-9249-B7738A0C55D2}" type="datetimeFigureOut">
              <a:rPr lang="en-DE" smtClean="0"/>
              <a:t>04.04.22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B53E25-6857-234E-A6BA-6FC7C446E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A533A7-0B63-0742-AE7C-581DFA902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AB14A-B984-624A-A5C0-BB4980D3F96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9617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BF18A3-B697-F141-9C79-CDBA0787A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9CDFD-9060-4E41-9249-B7738A0C55D2}" type="datetimeFigureOut">
              <a:rPr lang="en-DE" smtClean="0"/>
              <a:t>04.04.22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6CB5BB-13F7-6649-B383-411D092CF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5A289-1572-1D4A-9C5D-11AB5235F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AB14A-B984-624A-A5C0-BB4980D3F96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44896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B4B6C-C31E-6149-8608-D59D14B72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62830-529C-9E41-BE6D-FAF236A98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EA96F-5CA9-7B41-AC56-45A9CC34F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06678-4DE3-2A44-9117-5AA6F91B8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9CDFD-9060-4E41-9249-B7738A0C55D2}" type="datetimeFigureOut">
              <a:rPr lang="en-DE" smtClean="0"/>
              <a:t>04.04.22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0B7394-4F72-7144-BA4A-E0104B133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FE5058-5378-CE4E-A481-6A567AAF5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AB14A-B984-624A-A5C0-BB4980D3F96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1180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7CDCD-F230-D745-B29F-2A55022DF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FF6165-1670-5B42-98C3-EFB9449B59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EBA40D-20F3-7649-9CC9-EE863FFB1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23B740-122F-A14D-A195-E88A22CF2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9CDFD-9060-4E41-9249-B7738A0C55D2}" type="datetimeFigureOut">
              <a:rPr lang="en-DE" smtClean="0"/>
              <a:t>04.04.22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D95F18-9192-DF4F-B1BE-CD69B658C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C73D61-02DF-8642-BA0A-B4A53FE2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AB14A-B984-624A-A5C0-BB4980D3F96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9888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F7066B-691D-5542-B013-DAFABE43C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7851B-AEE4-3649-A66A-A71403DAC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E1278-0F7F-5840-9F82-4B6884C1CB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9CDFD-9060-4E41-9249-B7738A0C55D2}" type="datetimeFigureOut">
              <a:rPr lang="en-DE" smtClean="0"/>
              <a:t>04.04.22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EA11D-C06A-C042-9AC9-44663935EB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F1536-FE73-3847-8833-66B7A2D1CF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AB14A-B984-624A-A5C0-BB4980D3F96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36358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agon 5">
            <a:extLst>
              <a:ext uri="{FF2B5EF4-FFF2-40B4-BE49-F238E27FC236}">
                <a16:creationId xmlns:a16="http://schemas.microsoft.com/office/drawing/2014/main" id="{250FAEB6-8B3F-9A46-A187-8F69A308B1FF}"/>
              </a:ext>
            </a:extLst>
          </p:cNvPr>
          <p:cNvSpPr/>
          <p:nvPr/>
        </p:nvSpPr>
        <p:spPr>
          <a:xfrm rot="16200000">
            <a:off x="1452830" y="567981"/>
            <a:ext cx="1640844" cy="1488822"/>
          </a:xfrm>
          <a:prstGeom prst="hexagon">
            <a:avLst/>
          </a:prstGeom>
          <a:solidFill>
            <a:schemeClr val="accent2">
              <a:alpha val="51000"/>
            </a:schemeClr>
          </a:solidFill>
          <a:ln w="50800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52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D2D65-46C5-8140-A1FC-CB5602E04827}"/>
              </a:ext>
            </a:extLst>
          </p:cNvPr>
          <p:cNvSpPr txBox="1"/>
          <p:nvPr/>
        </p:nvSpPr>
        <p:spPr>
          <a:xfrm>
            <a:off x="1574013" y="1371366"/>
            <a:ext cx="148882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52400"/>
          </a:sp3d>
        </p:spPr>
        <p:txBody>
          <a:bodyPr wrap="square" rtlCol="0">
            <a:spAutoFit/>
          </a:bodyPr>
          <a:lstStyle/>
          <a:p>
            <a:r>
              <a:rPr lang="en-DE" sz="2400" b="1" dirty="0"/>
              <a:t>tigaRcycle</a:t>
            </a:r>
            <a:endParaRPr lang="en-DE" b="1" dirty="0"/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728FA6D3-1A2F-F94A-A705-AF8E18B975F2}"/>
              </a:ext>
            </a:extLst>
          </p:cNvPr>
          <p:cNvSpPr/>
          <p:nvPr/>
        </p:nvSpPr>
        <p:spPr>
          <a:xfrm rot="16200000">
            <a:off x="3513538" y="581722"/>
            <a:ext cx="1640846" cy="1507788"/>
          </a:xfrm>
          <a:prstGeom prst="hexagon">
            <a:avLst/>
          </a:prstGeom>
          <a:solidFill>
            <a:schemeClr val="tx1">
              <a:alpha val="86670"/>
            </a:schemeClr>
          </a:solidFill>
          <a:ln w="5080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0A40708A-E607-A148-9777-E5818A33EBD2}"/>
              </a:ext>
            </a:extLst>
          </p:cNvPr>
          <p:cNvSpPr/>
          <p:nvPr/>
        </p:nvSpPr>
        <p:spPr>
          <a:xfrm rot="16200000">
            <a:off x="3504056" y="2554205"/>
            <a:ext cx="1640845" cy="1488823"/>
          </a:xfrm>
          <a:prstGeom prst="hexagon">
            <a:avLst/>
          </a:prstGeom>
          <a:solidFill>
            <a:srgbClr val="F06C4A">
              <a:alpha val="89000"/>
            </a:srgbClr>
          </a:solidFill>
          <a:ln w="50800">
            <a:solidFill>
              <a:schemeClr val="accent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90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5F12D7-6649-144A-A32E-52EDE97DC076}"/>
              </a:ext>
            </a:extLst>
          </p:cNvPr>
          <p:cNvSpPr txBox="1"/>
          <p:nvPr/>
        </p:nvSpPr>
        <p:spPr>
          <a:xfrm>
            <a:off x="3661967" y="1488018"/>
            <a:ext cx="1390511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B w="165100" prst="coolSlant"/>
          </a:sp3d>
        </p:spPr>
        <p:txBody>
          <a:bodyPr wrap="square" rtlCol="0">
            <a:spAutoFit/>
          </a:bodyPr>
          <a:lstStyle/>
          <a:p>
            <a:r>
              <a:rPr lang="en-DE" sz="2000" b="1" dirty="0">
                <a:solidFill>
                  <a:srgbClr val="FF0000"/>
                </a:solidFill>
              </a:rPr>
              <a:t>ragt2ridges</a:t>
            </a:r>
            <a:endParaRPr lang="en-DE" sz="2400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6EE065-61F3-4C4C-B51C-2FC2E6C28568}"/>
              </a:ext>
            </a:extLst>
          </p:cNvPr>
          <p:cNvSpPr txBox="1"/>
          <p:nvPr/>
        </p:nvSpPr>
        <p:spPr>
          <a:xfrm>
            <a:off x="3925459" y="3394109"/>
            <a:ext cx="890002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90500" prst="coolSlant"/>
          </a:sp3d>
        </p:spPr>
        <p:txBody>
          <a:bodyPr wrap="square" rtlCol="0">
            <a:spAutoFit/>
          </a:bodyPr>
          <a:lstStyle/>
          <a:p>
            <a:r>
              <a:rPr lang="en-DE" sz="2400" b="1" dirty="0">
                <a:solidFill>
                  <a:srgbClr val="7030A0"/>
                </a:solidFill>
              </a:rPr>
              <a:t>tigaR</a:t>
            </a:r>
          </a:p>
        </p:txBody>
      </p:sp>
      <p:pic>
        <p:nvPicPr>
          <p:cNvPr id="12" name="Picture 8" descr="R">
            <a:extLst>
              <a:ext uri="{FF2B5EF4-FFF2-40B4-BE49-F238E27FC236}">
                <a16:creationId xmlns:a16="http://schemas.microsoft.com/office/drawing/2014/main" id="{A91A26B2-1D41-5646-AF38-A13128C62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017" y="712414"/>
            <a:ext cx="533741" cy="41364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8415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R">
            <a:extLst>
              <a:ext uri="{FF2B5EF4-FFF2-40B4-BE49-F238E27FC236}">
                <a16:creationId xmlns:a16="http://schemas.microsoft.com/office/drawing/2014/main" id="{FBE1AA17-BD8F-904A-A863-7035355B3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545" y="782043"/>
            <a:ext cx="360390" cy="27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Hexagon 16">
            <a:extLst>
              <a:ext uri="{FF2B5EF4-FFF2-40B4-BE49-F238E27FC236}">
                <a16:creationId xmlns:a16="http://schemas.microsoft.com/office/drawing/2014/main" id="{93317BFA-7B3F-574B-9495-4F08DDB82958}"/>
              </a:ext>
            </a:extLst>
          </p:cNvPr>
          <p:cNvSpPr/>
          <p:nvPr/>
        </p:nvSpPr>
        <p:spPr>
          <a:xfrm rot="16200000">
            <a:off x="1452830" y="4475305"/>
            <a:ext cx="1640844" cy="1488822"/>
          </a:xfrm>
          <a:prstGeom prst="hexagon">
            <a:avLst/>
          </a:prstGeom>
          <a:solidFill>
            <a:schemeClr val="accent5">
              <a:lumMod val="75000"/>
              <a:alpha val="97095"/>
            </a:schemeClr>
          </a:solidFill>
          <a:ln w="50800">
            <a:solidFill>
              <a:srgbClr val="FFC000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>
            <a:bevelT w="1905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8601BD8D-6E16-4141-86A1-299D843DEA91}"/>
              </a:ext>
            </a:extLst>
          </p:cNvPr>
          <p:cNvSpPr/>
          <p:nvPr/>
        </p:nvSpPr>
        <p:spPr>
          <a:xfrm rot="16200000">
            <a:off x="1452830" y="2554205"/>
            <a:ext cx="1640845" cy="1488822"/>
          </a:xfrm>
          <a:prstGeom prst="hexagon">
            <a:avLst/>
          </a:prstGeom>
          <a:solidFill>
            <a:srgbClr val="00B050">
              <a:alpha val="64000"/>
            </a:srgbClr>
          </a:solidFill>
          <a:ln w="50800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90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EF6047-A10D-A14B-90E0-0C1C003C4659}"/>
              </a:ext>
            </a:extLst>
          </p:cNvPr>
          <p:cNvSpPr txBox="1"/>
          <p:nvPr/>
        </p:nvSpPr>
        <p:spPr>
          <a:xfrm>
            <a:off x="1784779" y="3495131"/>
            <a:ext cx="1001949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DE" sz="2400" b="1" dirty="0">
                <a:solidFill>
                  <a:srgbClr val="0070C0"/>
                </a:solidFill>
              </a:rPr>
              <a:t>Csppa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DC151B-AC1D-B141-BCFA-72F64E02BD75}"/>
              </a:ext>
            </a:extLst>
          </p:cNvPr>
          <p:cNvSpPr txBox="1"/>
          <p:nvPr/>
        </p:nvSpPr>
        <p:spPr>
          <a:xfrm>
            <a:off x="1603197" y="5333334"/>
            <a:ext cx="1482562" cy="369332"/>
          </a:xfrm>
          <a:prstGeom prst="rect">
            <a:avLst/>
          </a:prstGeom>
          <a:noFill/>
          <a:effectLst>
            <a:softEdge rad="0"/>
          </a:effectLst>
          <a:scene3d>
            <a:camera prst="orthographicFront"/>
            <a:lightRig rig="threePt" dir="t"/>
          </a:scene3d>
          <a:sp3d>
            <a:bevelT w="190500" prst="coolSlant"/>
          </a:sp3d>
        </p:spPr>
        <p:txBody>
          <a:bodyPr wrap="square" rtlCol="0">
            <a:spAutoFit/>
          </a:bodyPr>
          <a:lstStyle/>
          <a:p>
            <a:r>
              <a:rPr lang="en-DE" b="1" dirty="0">
                <a:solidFill>
                  <a:srgbClr val="FFC000"/>
                </a:solidFill>
              </a:rPr>
              <a:t>CsppaRshiny</a:t>
            </a:r>
            <a:endParaRPr lang="en-DE" sz="3200" b="1" dirty="0">
              <a:solidFill>
                <a:srgbClr val="FFC000"/>
              </a:solidFill>
            </a:endParaRPr>
          </a:p>
        </p:txBody>
      </p:sp>
      <p:pic>
        <p:nvPicPr>
          <p:cNvPr id="1086" name="Picture 62" descr="Tigar - YouTube">
            <a:extLst>
              <a:ext uri="{FF2B5EF4-FFF2-40B4-BE49-F238E27FC236}">
                <a16:creationId xmlns:a16="http://schemas.microsoft.com/office/drawing/2014/main" id="{2C95FF98-DA63-744B-914A-2CE155353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751" y="2730217"/>
            <a:ext cx="759327" cy="75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2" descr="Tigar - YouTube">
            <a:extLst>
              <a:ext uri="{FF2B5EF4-FFF2-40B4-BE49-F238E27FC236}">
                <a16:creationId xmlns:a16="http://schemas.microsoft.com/office/drawing/2014/main" id="{373D0226-4FDA-2F48-B424-3C1DDEBA1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532" y="761338"/>
            <a:ext cx="655208" cy="65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827D570-46FD-1F4E-9405-B39ABDD35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3935" y="3856648"/>
            <a:ext cx="682497" cy="700872"/>
          </a:xfrm>
          <a:prstGeom prst="rect">
            <a:avLst/>
          </a:prstGeom>
        </p:spPr>
      </p:pic>
      <p:pic>
        <p:nvPicPr>
          <p:cNvPr id="1090" name="Picture 66" descr="The joys and perils of C and C++ aliasing, Part 1 | Red Hat Developer">
            <a:extLst>
              <a:ext uri="{FF2B5EF4-FFF2-40B4-BE49-F238E27FC236}">
                <a16:creationId xmlns:a16="http://schemas.microsoft.com/office/drawing/2014/main" id="{B591A2D8-BB39-8640-ACDC-70474C6D7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120" y="957665"/>
            <a:ext cx="1132204" cy="63403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B w="165100" prst="coolSlant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8" descr="R">
            <a:extLst>
              <a:ext uri="{FF2B5EF4-FFF2-40B4-BE49-F238E27FC236}">
                <a16:creationId xmlns:a16="http://schemas.microsoft.com/office/drawing/2014/main" id="{2659B83B-94B5-7644-B9A7-D4264D8D0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951" y="647696"/>
            <a:ext cx="533741" cy="41364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B w="165100" prst="coolSlant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CFF9CE8-17DE-B141-B327-50E589E920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8579" y="2782343"/>
            <a:ext cx="829345" cy="799277"/>
          </a:xfrm>
          <a:prstGeom prst="rect">
            <a:avLst/>
          </a:prstGeom>
        </p:spPr>
      </p:pic>
      <p:pic>
        <p:nvPicPr>
          <p:cNvPr id="86" name="Picture 2" descr="Solved] R code for AdStock rate in Marketing mix modeling | Topbullets - A  Digital Notebook">
            <a:extLst>
              <a:ext uri="{FF2B5EF4-FFF2-40B4-BE49-F238E27FC236}">
                <a16:creationId xmlns:a16="http://schemas.microsoft.com/office/drawing/2014/main" id="{E9B4518F-3D55-E140-9F76-5DF18E376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038" y="4786187"/>
            <a:ext cx="465163" cy="465163"/>
          </a:xfrm>
          <a:prstGeom prst="rect">
            <a:avLst/>
          </a:prstGeom>
          <a:noFill/>
          <a:effectLst>
            <a:softEdge rad="0"/>
          </a:effectLst>
          <a:scene3d>
            <a:camera prst="orthographicFront"/>
            <a:lightRig rig="threePt" dir="t"/>
          </a:scene3d>
          <a:sp3d>
            <a:bevelT w="190500" prst="coolSlant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CCE1DE58-DCAC-414E-8EFA-3060D2F68C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0319" y="4778770"/>
            <a:ext cx="669250" cy="471092"/>
          </a:xfrm>
          <a:prstGeom prst="rect">
            <a:avLst/>
          </a:prstGeom>
        </p:spPr>
      </p:pic>
      <p:sp>
        <p:nvSpPr>
          <p:cNvPr id="92" name="Hexagon 91">
            <a:extLst>
              <a:ext uri="{FF2B5EF4-FFF2-40B4-BE49-F238E27FC236}">
                <a16:creationId xmlns:a16="http://schemas.microsoft.com/office/drawing/2014/main" id="{59F2262B-6D4F-2E48-87EA-AA6D1F02C0EE}"/>
              </a:ext>
            </a:extLst>
          </p:cNvPr>
          <p:cNvSpPr/>
          <p:nvPr/>
        </p:nvSpPr>
        <p:spPr>
          <a:xfrm rot="16200000">
            <a:off x="3383331" y="4588923"/>
            <a:ext cx="1640844" cy="1488822"/>
          </a:xfrm>
          <a:prstGeom prst="hexagon">
            <a:avLst/>
          </a:prstGeom>
          <a:solidFill>
            <a:schemeClr val="accent5">
              <a:lumMod val="50000"/>
            </a:schemeClr>
          </a:solidFill>
          <a:ln w="50800">
            <a:solidFill>
              <a:srgbClr val="FF9300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>
            <a:bevelT w="1905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24425D51-49C6-5A4B-B98B-4311A4D66F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6065" y="4786187"/>
            <a:ext cx="744627" cy="751046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DA71AD34-FBA0-7648-9377-4E99F0B549BA}"/>
              </a:ext>
            </a:extLst>
          </p:cNvPr>
          <p:cNvSpPr txBox="1"/>
          <p:nvPr/>
        </p:nvSpPr>
        <p:spPr>
          <a:xfrm>
            <a:off x="3759247" y="5469439"/>
            <a:ext cx="100193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90500" prst="coolSlant"/>
          </a:sp3d>
        </p:spPr>
        <p:txBody>
          <a:bodyPr wrap="square" rtlCol="0">
            <a:spAutoFit/>
          </a:bodyPr>
          <a:lstStyle/>
          <a:p>
            <a:r>
              <a:rPr lang="en-DE" sz="2400" b="1" dirty="0">
                <a:solidFill>
                  <a:srgbClr val="FFFF00"/>
                </a:solidFill>
              </a:rPr>
              <a:t>BioFig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9F9D482-FA4C-6243-901B-CDF230AB97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87134" y="1888128"/>
            <a:ext cx="1112822" cy="104512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2E564B2-0961-3649-8C4B-4B1EFE943E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8900000">
            <a:off x="5764878" y="667568"/>
            <a:ext cx="913910" cy="992073"/>
          </a:xfrm>
          <a:prstGeom prst="rect">
            <a:avLst/>
          </a:prstGeom>
        </p:spPr>
      </p:pic>
      <p:sp>
        <p:nvSpPr>
          <p:cNvPr id="103" name="Hexagon 102">
            <a:extLst>
              <a:ext uri="{FF2B5EF4-FFF2-40B4-BE49-F238E27FC236}">
                <a16:creationId xmlns:a16="http://schemas.microsoft.com/office/drawing/2014/main" id="{7A48EDDC-104C-8E46-B265-DEF858E64A8C}"/>
              </a:ext>
            </a:extLst>
          </p:cNvPr>
          <p:cNvSpPr/>
          <p:nvPr/>
        </p:nvSpPr>
        <p:spPr>
          <a:xfrm rot="16200000">
            <a:off x="5385322" y="603326"/>
            <a:ext cx="1640844" cy="1488822"/>
          </a:xfrm>
          <a:prstGeom prst="hexagon">
            <a:avLst/>
          </a:prstGeom>
          <a:solidFill>
            <a:schemeClr val="accent4">
              <a:lumMod val="75000"/>
              <a:alpha val="49805"/>
            </a:schemeClr>
          </a:solidFill>
          <a:ln w="50800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52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654E985-A457-0047-928A-A7BD16083D0A}"/>
              </a:ext>
            </a:extLst>
          </p:cNvPr>
          <p:cNvSpPr txBox="1"/>
          <p:nvPr/>
        </p:nvSpPr>
        <p:spPr>
          <a:xfrm>
            <a:off x="5790718" y="1445988"/>
            <a:ext cx="830052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52400"/>
          </a:sp3d>
        </p:spPr>
        <p:txBody>
          <a:bodyPr wrap="square" rtlCol="0">
            <a:spAutoFit/>
          </a:bodyPr>
          <a:lstStyle/>
          <a:p>
            <a:r>
              <a:rPr lang="en-DE" sz="2400" b="1" dirty="0">
                <a:solidFill>
                  <a:srgbClr val="00B050"/>
                </a:solidFill>
              </a:rPr>
              <a:t>CoNI</a:t>
            </a:r>
            <a:endParaRPr lang="en-DE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372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FC2B4-D5D5-DE4E-9AFA-B9C252AB3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04460-AC81-B94A-AE94-508F0A223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84CB89-5FD0-9D42-9A65-819144F3A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0" y="444500"/>
            <a:ext cx="51054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637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BFE1AB-3841-8647-8D53-8D23EF2DB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53" y="490973"/>
            <a:ext cx="10892394" cy="57968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A1B51-A62B-CE49-A5B8-24C9A3D80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693529" y="1089991"/>
            <a:ext cx="168729" cy="9031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2FEC46-A7CA-D447-926D-4C11C4E94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66320" y="3057488"/>
            <a:ext cx="201678" cy="9447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2B7C50-F0CC-8843-A31B-C24816C6A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2916" y="968839"/>
            <a:ext cx="768996" cy="3051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9425C7-FAD2-C14B-8C40-C6134E8C8F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2916" y="2625048"/>
            <a:ext cx="729308" cy="4102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92F834-BC69-E247-AA26-268271E865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6800" y="3922889"/>
            <a:ext cx="1002798" cy="4102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700E90-F07E-AD44-A3C7-9DB24C1503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9546" y="1393695"/>
            <a:ext cx="659259" cy="23666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FFF8799-3F9E-8D45-814C-F6D5C63A1A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9546" y="3921138"/>
            <a:ext cx="659259" cy="154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03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C4D3AB3-DF97-2D48-B177-9DDCBD014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628" y="287050"/>
            <a:ext cx="6132778" cy="29085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8E3FB5-8554-9247-9148-98B503756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629" y="3195566"/>
            <a:ext cx="6132778" cy="29623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58E23C-A56D-3F44-8FF5-F20DB680D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0" y="1397000"/>
            <a:ext cx="52578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952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CB4D2C-831C-FC45-A99F-4E565464D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0" y="4091853"/>
            <a:ext cx="3964965" cy="26679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C91A3D-1E35-444C-B2B8-CD20F68CB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59" y="859547"/>
            <a:ext cx="3947575" cy="26388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7CF255-963B-3840-8A56-2C976ED0A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980" y="2263553"/>
            <a:ext cx="3930185" cy="26679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90DFF7-ABB0-484A-B65D-310F24D24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7934" y="859547"/>
            <a:ext cx="300047" cy="270042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5C8CDE-76CF-1349-966A-5DFDC3EBBB63}"/>
              </a:ext>
            </a:extLst>
          </p:cNvPr>
          <p:cNvSpPr txBox="1"/>
          <p:nvPr/>
        </p:nvSpPr>
        <p:spPr>
          <a:xfrm>
            <a:off x="100359" y="286966"/>
            <a:ext cx="4163415" cy="461665"/>
          </a:xfrm>
          <a:prstGeom prst="rect">
            <a:avLst/>
          </a:prstGeom>
          <a:noFill/>
          <a:ln w="28575" cmpd="sng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SC diet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DCDB60-BA5A-2847-8C57-E87A5DFF932F}"/>
              </a:ext>
            </a:extLst>
          </p:cNvPr>
          <p:cNvSpPr txBox="1"/>
          <p:nvPr/>
        </p:nvSpPr>
        <p:spPr>
          <a:xfrm>
            <a:off x="4964980" y="1741116"/>
            <a:ext cx="4163415" cy="461665"/>
          </a:xfrm>
          <a:prstGeom prst="rect">
            <a:avLst/>
          </a:prstGeom>
          <a:noFill/>
          <a:ln w="28575" cmpd="sng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5d HFHS diet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5BCFBA-5F1E-E24B-9D1C-1EEF222F1BA0}"/>
              </a:ext>
            </a:extLst>
          </p:cNvPr>
          <p:cNvSpPr txBox="1"/>
          <p:nvPr/>
        </p:nvSpPr>
        <p:spPr>
          <a:xfrm>
            <a:off x="100358" y="3580460"/>
            <a:ext cx="4163415" cy="461665"/>
          </a:xfrm>
          <a:prstGeom prst="rect">
            <a:avLst/>
          </a:prstGeom>
          <a:noFill/>
          <a:ln w="28575" cmpd="sng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15d HFHS diet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4D0378D-DFE6-4949-A456-58621CC0C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7933" y="4120226"/>
            <a:ext cx="300047" cy="270042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E7AABDF-DA8F-5640-95C4-E65D9E8A9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5165" y="2291807"/>
            <a:ext cx="300047" cy="270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22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EC77D3-1E6E-C148-B9DF-749ED0655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100" y="1397000"/>
            <a:ext cx="52578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531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1237</TotalTime>
  <Words>15</Words>
  <Application>Microsoft Macintosh PowerPoint</Application>
  <PresentationFormat>Widescreen</PresentationFormat>
  <Paragraphs>10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8</cp:revision>
  <dcterms:created xsi:type="dcterms:W3CDTF">2022-03-31T09:52:15Z</dcterms:created>
  <dcterms:modified xsi:type="dcterms:W3CDTF">2022-04-04T10:55:21Z</dcterms:modified>
</cp:coreProperties>
</file>